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020-107C-4312-84EB-91A2EA90940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EC623-2CC9-4D7D-8AE8-448C7A005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020-107C-4312-84EB-91A2EA90940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EC623-2CC9-4D7D-8AE8-448C7A005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020-107C-4312-84EB-91A2EA90940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EC623-2CC9-4D7D-8AE8-448C7A005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020-107C-4312-84EB-91A2EA90940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EC623-2CC9-4D7D-8AE8-448C7A005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020-107C-4312-84EB-91A2EA90940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EC623-2CC9-4D7D-8AE8-448C7A005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020-107C-4312-84EB-91A2EA90940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EC623-2CC9-4D7D-8AE8-448C7A005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020-107C-4312-84EB-91A2EA90940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EC623-2CC9-4D7D-8AE8-448C7A005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020-107C-4312-84EB-91A2EA90940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EC623-2CC9-4D7D-8AE8-448C7A005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020-107C-4312-84EB-91A2EA90940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EC623-2CC9-4D7D-8AE8-448C7A005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020-107C-4312-84EB-91A2EA90940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EC623-2CC9-4D7D-8AE8-448C7A005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020-107C-4312-84EB-91A2EA90940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EC623-2CC9-4D7D-8AE8-448C7A005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020-107C-4312-84EB-91A2EA90940B}" type="datetimeFigureOut">
              <a:rPr lang="ru-RU" smtClean="0"/>
              <a:pPr/>
              <a:t>15.11.2015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A2EC623-2CC9-4D7D-8AE8-448C7A005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88641"/>
            <a:ext cx="7632848" cy="3960439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Композиционные, логические и речевые ошибки в письменных текстах младших школьников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39544" y="4553744"/>
            <a:ext cx="4104456" cy="230425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студентка МГПИ </a:t>
            </a:r>
          </a:p>
          <a:p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им. </a:t>
            </a:r>
            <a:r>
              <a:rPr lang="ru-RU" sz="20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Евсевьева</a:t>
            </a:r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группы ПДД-114 Парфенова Татьяна Сергеевна</a:t>
            </a:r>
          </a:p>
          <a:p>
            <a:r>
              <a:rPr lang="ru-RU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 кандидат педагогических наук, доцент Вершинина Наталья Викторовна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2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320"/>
            <a:ext cx="7776864" cy="6395040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</a:t>
            </a:r>
            <a:r>
              <a:rPr lang="ru-RU" sz="31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Львов, М. Р. Методика развития речи младших школьников / М. Р. Львов. – М. : Просвещение, </a:t>
            </a: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1985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– 176 с.</a:t>
            </a:r>
            <a:b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Львов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М. Р. </a:t>
            </a: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Тенденции развития 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речи  учащихся  в  начальной  школе / М. Р. Львов. – М. : Просвещение, 1980. – 121 с.</a:t>
            </a:r>
            <a:b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Методика обучения русскому языку в начальных классах : учеб. пособие / М. Р. Львов, Т. Г. </a:t>
            </a:r>
            <a:r>
              <a:rPr lang="ru-RU" sz="27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Рамзаева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– М. : Просвещение, 1979. – 489 </a:t>
            </a: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с.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4.Рождественский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Н. С. Свойства русского правописания как основа методики его преподавания / Н. С. Рождественский. – М. : Просвещение, 1960. – 380 с.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759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420888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внимание.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188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692696"/>
            <a:ext cx="7746064" cy="4104456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устной и письменной речи младших школьников встречается много ошибок. Неудачно выбранное слово, неправильно построенное предложение, искажённая морфологическая форма – все эти ошибки называются речевыми.</a:t>
            </a:r>
          </a:p>
          <a:p>
            <a:pPr marL="82296" indent="0" algn="just">
              <a:buNone/>
            </a:pPr>
            <a:r>
              <a:rPr lang="ru-RU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речевых ошибок встречаются неречевые ошибки – композиционные, логические</a:t>
            </a:r>
          </a:p>
        </p:txBody>
      </p:sp>
    </p:spTree>
    <p:extLst>
      <p:ext uri="{BB962C8B-B14F-4D97-AF65-F5344CB8AC3E}">
        <p14:creationId xmlns:p14="http://schemas.microsoft.com/office/powerpoint/2010/main" xmlns="" val="343215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6" y="116632"/>
            <a:ext cx="8028384" cy="6741368"/>
          </a:xfrm>
        </p:spPr>
        <p:txBody>
          <a:bodyPr>
            <a:normAutofit/>
          </a:bodyPr>
          <a:lstStyle/>
          <a:p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Типичная композиционная ошибка – несоответствие текста сочинения или изложения плану, то есть нарушение в последовательности событий. </a:t>
            </a: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их разряду </a:t>
            </a: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относят:</a:t>
            </a:r>
            <a:r>
              <a:rPr lang="ru-RU" sz="2700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Случаи 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местоименного дублирования одного из членов предложения, чаще всего подлежащего: </a:t>
            </a:r>
            <a:r>
              <a:rPr lang="ru-RU" sz="27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«Ваня, он всегда не делает уроки».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Недочетами 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технике речи объясняются и многие тавтологии (</a:t>
            </a:r>
            <a:r>
              <a:rPr lang="ru-RU" sz="27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«соединить воедино»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3) Неоправданный 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 компонентов предложения, словосочетаний и даже простых предложений: </a:t>
            </a:r>
            <a:r>
              <a:rPr lang="ru-RU" sz="27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«У меня вчера был день рождения, но Костя даже не поздравил». </a:t>
            </a:r>
            <a:r>
              <a:rPr lang="ru-RU" sz="27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ексический </a:t>
            </a:r>
            <a:r>
              <a:rPr lang="ru-RU" sz="2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повтор: </a:t>
            </a:r>
            <a:r>
              <a:rPr lang="ru-RU" sz="27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«У меня есть попугай Кеша. Кешу мне подарили на день рождения. Я очень люблю Кешу».</a:t>
            </a:r>
            <a: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7324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404664"/>
            <a:ext cx="7818072" cy="5472608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композиционных ошибок кроются в методике подготовки сочинений. Иными словами, ученик, допустивший композиционные ошибки в сочинении, оказался неподготовленным к нему: возможно, что наблюдения, накопление материала, фактов, отбор материала были проведены учителем бессистемно, </a:t>
            </a:r>
            <a:r>
              <a:rPr lang="ru-RU" sz="31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беспланово</a:t>
            </a:r>
            <a:r>
              <a:rPr lang="ru-RU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возможно, что ученик в процессе подготовки недостаточно четко представлял себе, что именно необходимо сказать вначале, что в середине, и что в заключении сочинения.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739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920880" cy="6624736"/>
          </a:xfrm>
        </p:spPr>
        <p:txBody>
          <a:bodyPr>
            <a:noAutofit/>
          </a:bodyPr>
          <a:lstStyle/>
          <a:p>
            <a:r>
              <a:rPr lang="ru-RU" sz="25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2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числу логических ошибок относятся: </a:t>
            </a:r>
            <a:r>
              <a:rPr lang="ru-RU" sz="25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 </a:t>
            </a:r>
            <a:r>
              <a:rPr lang="ru-RU" sz="2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Пропуск необходимых слов, а иногда важных факторов, целых эпизодов: </a:t>
            </a:r>
            <a:r>
              <a:rPr lang="ru-RU" sz="25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Она схватила (пропущено «одного медвежонка») зубами за </a:t>
            </a:r>
            <a:r>
              <a:rPr lang="ru-RU" sz="25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шиворот </a:t>
            </a:r>
            <a:r>
              <a:rPr lang="ru-RU" sz="25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давай окунать его... </a:t>
            </a:r>
            <a:r>
              <a:rPr lang="ru-RU" sz="25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(изложение рассказа В. Бианки «Купание медвежат»). Из-за </a:t>
            </a:r>
            <a:r>
              <a:rPr lang="ru-RU" sz="25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кустов вышла бурая медведица с двумя медвежатами.</a:t>
            </a:r>
            <a:r>
              <a:rPr lang="ru-RU" sz="2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Когда медведи ушли в лес, то охотник слез с дерева и пошёл домой </a:t>
            </a:r>
            <a:r>
              <a:rPr lang="ru-RU" sz="2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(пропущено главное – купание медвежат). </a:t>
            </a:r>
            <a:r>
              <a:rPr lang="ru-RU" sz="25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5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Чтобы </a:t>
            </a:r>
            <a:r>
              <a:rPr lang="ru-RU" sz="2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понять причину таких ошибок – нужно проследить психологическое состояние пишущего школьника. Пишет он медленно, но мысль его спешит, увлекаясь: он хорошо знает содержание рассказа, но оно проходит в его воображении, не находя отражения в тексте. Потом, когда учитель показывает ученику его изложение, ученик удивляется, как он мог пропустить столь важный </a:t>
            </a:r>
            <a:r>
              <a:rPr lang="ru-RU" sz="25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эпизод.</a:t>
            </a:r>
            <a:r>
              <a:rPr lang="ru-RU" sz="2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5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044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920880" cy="6624736"/>
          </a:xfrm>
        </p:spPr>
        <p:txBody>
          <a:bodyPr>
            <a:noAutofit/>
          </a:bodyPr>
          <a:lstStyle/>
          <a:p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2)  Парадоксальные суждения, связывание понятий разных уровней:  </a:t>
            </a:r>
            <a:r>
              <a:rPr lang="ru-RU" sz="2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утрам мы ловили с дедушкой рыбу, а в дождливую погоду лежали в шалаше на мягких листьях. Утро клонилось к вечеру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Общая причина таких ошибок – недостаточное внимание школьников, недостаточная подготовка текста до его записи. Когда учитель помогает детям заметить нелепость подобных конструкций, то они, как правило, самостоятельно исправляют их. Но могут быть и индивидуальные причины: так, предложение «</a:t>
            </a:r>
            <a:r>
              <a:rPr lang="ru-RU" sz="2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Утро клонилось к вечеру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родилось под влиянием крылатого выражения «</a:t>
            </a:r>
            <a:r>
              <a:rPr lang="ru-RU" sz="28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День клонился к вечеру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174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920880" cy="6624736"/>
          </a:xfrm>
        </p:spPr>
        <p:txBody>
          <a:bodyPr>
            <a:noAutofit/>
          </a:bodyPr>
          <a:lstStyle/>
          <a:p>
            <a:pPr>
              <a:buClr>
                <a:schemeClr val="tx2"/>
              </a:buClr>
            </a:pPr>
            <a:r>
              <a:rPr lang="ru-RU" sz="2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только в индивидуальной беседе могут быть устранены композиционные и логические ошибки. Необходимо уяснить, какие возможности открывает для учеников изучаемая ими грамматическая тема. </a:t>
            </a:r>
            <a: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При </a:t>
            </a:r>
            <a:r>
              <a:rPr lang="ru-RU" sz="2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изучении темы «Местоимение» следует показать детям, как использование личных местоимений помогает устранить повторяющиеся одинаковые слова. </a:t>
            </a:r>
            <a: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Тема </a:t>
            </a:r>
            <a:r>
              <a:rPr lang="ru-RU" sz="2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«Имя прилагательное»  дает возможность учить детей вводить прилагательные в собственный текст с конкретной целью – повышения точности и изобразительности речи. </a:t>
            </a:r>
            <a: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Тема </a:t>
            </a:r>
            <a:r>
              <a:rPr lang="ru-RU" sz="2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«Склонение имен прилагательных» дает возможность работать над предупреждением ошибок в согласовании. </a:t>
            </a:r>
            <a: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Редактирование </a:t>
            </a:r>
            <a:r>
              <a:rPr lang="ru-RU" sz="2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текста – один из наиболее активных методических приемов, оно невозможно без значительной познавательной самостоятельности школьников. </a:t>
            </a:r>
            <a: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3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Самопроверка </a:t>
            </a:r>
            <a:r>
              <a:rPr lang="ru-RU" sz="23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 редактирование проводится на завершающей стадии урока письма, когда написание текста в первом варианте уже закончено. 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123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260648"/>
            <a:ext cx="7704856" cy="4536504"/>
          </a:xfrm>
        </p:spPr>
        <p:txBody>
          <a:bodyPr>
            <a:normAutofit fontScale="90000"/>
          </a:bodyPr>
          <a:lstStyle/>
          <a:p>
            <a:r>
              <a:rPr lang="ru-RU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Успех всей работы зависит от трех основных факторов: </a:t>
            </a:r>
            <a:r>
              <a:rPr lang="ru-RU" sz="3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</a:t>
            </a:r>
            <a:r>
              <a:rPr lang="ru-RU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от внимания к слову, к образцам русского языка, от начитанности детей; </a:t>
            </a:r>
            <a:r>
              <a:rPr lang="ru-RU" sz="3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</a:t>
            </a:r>
            <a:r>
              <a:rPr lang="ru-RU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от организации речевой практики детей: разносторонней, интересной; </a:t>
            </a:r>
            <a:r>
              <a:rPr lang="ru-RU" sz="3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</a:t>
            </a:r>
            <a:r>
              <a:rPr lang="ru-RU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от умения учителя опереться в развитии речи на теорию языка, грамматику, элементы лексикологии, стилистики и пр. 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080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18072" cy="6624736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Изучая </a:t>
            </a:r>
            <a:r>
              <a:rPr lang="ru-RU" sz="2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по теме «Речевые ошибки учащихся и пути их устранения», можно сделать следующие выводы: </a:t>
            </a:r>
            <a: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речевые ошибки детей – это ошибки взрослых:  ребенок спешит во всем подражать родителям, старшим, отсюда и речевые ошибки. Поэтому очень важными в формировании детской речи являются правильные, ясные, четкие высказывания взрослых; </a:t>
            </a:r>
            <a: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немаловажным фактором является и постоянное обращение детей к литературному тексту, языковой анализ читаемых и пересказываемых текстов, выяснение оттенков значения слова именно в этом тексте; </a:t>
            </a:r>
            <a: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нужна постоянная работа над дикцией, артикуляцией, чтобы развить гибкость и подвижность речевого аппарата. В начальных классах можно применять всевозможные чистоговорки, хороша в этом плане игра «Эхо», которая способствует правильному произношению звуков, правильному дыханию, артикуляции; </a:t>
            </a:r>
            <a: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самое главное – это система в работе по исправлению и предупреждению речевых ошибок. Только в этом случае можно добиться каких-либо успехов. А успех в овладении речью – это залог успеха во всем школьном обучении и развитии учащихся, ибо через язык, через речь перед школьниками открывается широкий мир науки и жизни.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2609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65</TotalTime>
  <Words>239</Words>
  <Application>Microsoft Office PowerPoint</Application>
  <PresentationFormat>Экран (4:3)</PresentationFormat>
  <Paragraphs>15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Композиционные, логические и речевые ошибки в письменных текстах младших школьников</vt:lpstr>
      <vt:lpstr>Слайд 2</vt:lpstr>
      <vt:lpstr>Типичная композиционная ошибка – несоответствие текста сочинения или изложения плану, то есть нарушение в последовательности событий.  К их разряду относят: 1) Случаи местоименного дублирования одного из членов предложения, чаще всего подлежащего: «Ваня, он всегда не делает уроки».  2) Недочетами в технике речи объясняются и многие тавтологии («соединить воедино»).  3) Неоправданный пропуск компонентов предложения, словосочетаний и даже простых предложений: «У меня вчера был день рождения, но Костя даже не поздравил». 4) Лексический повтор: «У меня есть попугай Кеша. Кешу мне подарили на день рождения. Я очень люблю Кешу». </vt:lpstr>
      <vt:lpstr>Причины композиционных ошибок кроются в методике подготовки сочинений. Иными словами, ученик, допустивший композиционные ошибки в сочинении, оказался неподготовленным к нему: возможно, что наблюдения, накопление материала, фактов, отбор материала были проведены учителем бессистемно, беспланово; возможно, что ученик в процессе подготовки недостаточно четко представлял себе, что именно необходимо сказать вначале, что в середине, и что в заключении сочинения. </vt:lpstr>
      <vt:lpstr> К числу логических ошибок относятся:  1)  Пропуск необходимых слов, а иногда важных факторов, целых эпизодов: Она схватила (пропущено «одного медвежонка») зубами за шиворот и давай окунать его... (изложение рассказа В. Бианки «Купание медвежат»). Из-за кустов вышла бурая медведица с двумя медвежатами. Когда медведи ушли в лес, то охотник слез с дерева и пошёл домой (пропущено главное – купание медвежат).  Чтобы понять причину таких ошибок – нужно проследить психологическое состояние пишущего школьника. Пишет он медленно, но мысль его спешит, увлекаясь: он хорошо знает содержание рассказа, но оно проходит в его воображении, не находя отражения в тексте. Потом, когда учитель показывает ученику его изложение, ученик удивляется, как он мог пропустить столь важный эпизод. </vt:lpstr>
      <vt:lpstr>2)  Парадоксальные суждения, связывание понятий разных уровней:  По утрам мы ловили с дедушкой рыбу, а в дождливую погоду лежали в шалаше на мягких листьях. Утро клонилось к вечеру. Общая причина таких ошибок – недостаточное внимание школьников, недостаточная подготовка текста до его записи. Когда учитель помогает детям заметить нелепость подобных конструкций, то они, как правило, самостоятельно исправляют их. Но могут быть и индивидуальные причины: так, предложение «Утро клонилось к вечеру» родилось под влиянием крылатого выражения «День клонился к вечеру».  </vt:lpstr>
      <vt:lpstr>Поэтому только в индивидуальной беседе могут быть устранены композиционные и логические ошибки. Необходимо уяснить, какие возможности открывает для учеников изучаемая ими грамматическая тема.  - При изучении темы «Местоимение» следует показать детям, как использование личных местоимений помогает устранить повторяющиеся одинаковые слова.  - Тема «Имя прилагательное»  дает возможность учить детей вводить прилагательные в собственный текст с конкретной целью – повышения точности и изобразительности речи.  - Тема «Склонение имен прилагательных» дает возможность работать над предупреждением ошибок в согласовании.  - Редактирование текста – один из наиболее активных методических приемов, оно невозможно без значительной познавательной самостоятельности школьников.  - Самопроверка и редактирование проводится на завершающей стадии урока письма, когда написание текста в первом варианте уже закончено. </vt:lpstr>
      <vt:lpstr>Успех всей работы зависит от трех основных факторов:  во-первых, от внимания к слову, к образцам русского языка, от начитанности детей;  во-вторых, от организации речевой практики детей: разносторонней, интересной;  в-третьих, от умения учителя опереться в развитии речи на теорию языка, грамматику, элементы лексикологии, стилистики и пр.  </vt:lpstr>
      <vt:lpstr> Изучая материал по теме «Речевые ошибки учащихся и пути их устранения», можно сделать следующие выводы:  1) речевые ошибки детей – это ошибки взрослых:  ребенок спешит во всем подражать родителям, старшим, отсюда и речевые ошибки. Поэтому очень важными в формировании детской речи являются правильные, ясные, четкие высказывания взрослых;  2) немаловажным фактором является и постоянное обращение детей к литературному тексту, языковой анализ читаемых и пересказываемых текстов, выяснение оттенков значения слова именно в этом тексте;  3) нужна постоянная работа над дикцией, артикуляцией, чтобы развить гибкость и подвижность речевого аппарата. В начальных классах можно применять всевозможные чистоговорки, хороша в этом плане игра «Эхо», которая способствует правильному произношению звуков, правильному дыханию, артикуляции;  4) самое главное – это система в работе по исправлению и предупреждению речевых ошибок. Только в этом случае можно добиться каких-либо успехов. А успех в овладении речью – это залог успеха во всем школьном обучении и развитии учащихся, ибо через язык, через речь перед школьниками открывается широкий мир науки и жизни. </vt:lpstr>
      <vt:lpstr>Список литературы: 1. Львов, М. Р. Методика развития речи младших школьников / М. Р. Львов. – М. : Просвещение, 1985. – 176 с. 2. Львов, М. Р. Тенденции развития  речи  учащихся  в  начальной  школе / М. Р. Львов. – М. : Просвещение, 1980. – 121 с. 3. Методика обучения русскому языку в начальных классах : учеб. пособие / М. Р. Львов, Т. Г. Рамзаева. – М. : Просвещение, 1979. – 489 с.  4.Рождественский, Н. С. Свойства русского правописания как основа методики его преподавания / Н. С. Рождественский. – М. : Просвещение, 1960. – 380 с.   </vt:lpstr>
      <vt:lpstr>Спасибо за внимание.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евросеть</cp:lastModifiedBy>
  <cp:revision>7</cp:revision>
  <dcterms:created xsi:type="dcterms:W3CDTF">2015-11-14T19:37:12Z</dcterms:created>
  <dcterms:modified xsi:type="dcterms:W3CDTF">2015-11-15T14:12:10Z</dcterms:modified>
</cp:coreProperties>
</file>