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8" r:id="rId5"/>
    <p:sldId id="257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1" r:id="rId16"/>
    <p:sldId id="270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4E9-9602-4586-8CFC-464F307338BB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4E9-9602-4586-8CFC-464F307338BB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4E9-9602-4586-8CFC-464F307338BB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4E9-9602-4586-8CFC-464F307338BB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4E9-9602-4586-8CFC-464F307338BB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4E9-9602-4586-8CFC-464F307338BB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4E9-9602-4586-8CFC-464F307338BB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4E9-9602-4586-8CFC-464F307338BB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4E9-9602-4586-8CFC-464F307338BB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4E9-9602-4586-8CFC-464F307338BB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4E9-9602-4586-8CFC-464F307338BB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4B4E9-9602-4586-8CFC-464F307338BB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4495800"/>
            <a:ext cx="5570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ПРЕЗЕНТАЦИЯ ДЛЯ ПОДГОТОВИТЕЛЬНЫХ ГРУПП</a:t>
            </a:r>
          </a:p>
          <a:p>
            <a:r>
              <a:rPr lang="ru-RU" sz="2000" b="1" dirty="0" smtClean="0"/>
              <a:t> «ЗВОНОЧКИ» И «ЛАДУШКИ»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04800" y="457200"/>
            <a:ext cx="2814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ДЯТЕЛ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8600" y="48006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Не дровосек, не плотник,</a:t>
            </a:r>
          </a:p>
          <a:p>
            <a:r>
              <a:rPr lang="ru-RU" sz="3200" b="1" dirty="0" smtClean="0"/>
              <a:t> А первый в лесу работник.</a:t>
            </a:r>
            <a:endParaRPr lang="ru-RU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371600" y="1371600"/>
            <a:ext cx="218168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СОВА</a:t>
            </a:r>
            <a:endParaRPr lang="ru-RU" sz="6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32004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Всю ночь летает —</a:t>
            </a:r>
          </a:p>
          <a:p>
            <a:r>
              <a:rPr lang="ru-RU" sz="3200" b="1" dirty="0" smtClean="0"/>
              <a:t> мышей добывает.</a:t>
            </a:r>
          </a:p>
          <a:p>
            <a:r>
              <a:rPr lang="ru-RU" sz="3200" b="1" dirty="0" smtClean="0"/>
              <a:t> А станет светло —</a:t>
            </a:r>
          </a:p>
          <a:p>
            <a:r>
              <a:rPr lang="ru-RU" sz="3200" b="1" dirty="0" smtClean="0"/>
              <a:t> спать летит в дупло. </a:t>
            </a:r>
            <a:endParaRPr lang="ru-RU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914400" y="609600"/>
            <a:ext cx="29838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/>
              <a:t>ДРОЗД</a:t>
            </a:r>
            <a:endParaRPr lang="ru-RU" sz="7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39624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Кто там прыгает, шуршит,</a:t>
            </a:r>
          </a:p>
          <a:p>
            <a:r>
              <a:rPr lang="ru-RU" sz="2800" b="1" dirty="0" smtClean="0"/>
              <a:t> Клювом шишки потрошит?</a:t>
            </a:r>
          </a:p>
          <a:p>
            <a:r>
              <a:rPr lang="ru-RU" sz="2800" b="1" dirty="0" smtClean="0"/>
              <a:t> Голоском речистым, чистым –</a:t>
            </a:r>
          </a:p>
          <a:p>
            <a:r>
              <a:rPr lang="ru-RU" sz="2800" b="1" dirty="0" smtClean="0"/>
              <a:t> </a:t>
            </a:r>
            <a:r>
              <a:rPr lang="ru-RU" sz="2800" b="1" dirty="0" err="1" smtClean="0"/>
              <a:t>Клё</a:t>
            </a:r>
            <a:r>
              <a:rPr lang="ru-RU" sz="2800" b="1" dirty="0" smtClean="0"/>
              <a:t>! </a:t>
            </a:r>
            <a:r>
              <a:rPr lang="ru-RU" sz="2800" b="1" dirty="0" err="1" smtClean="0"/>
              <a:t>Клё</a:t>
            </a:r>
            <a:r>
              <a:rPr lang="ru-RU" sz="2800" b="1" dirty="0" smtClean="0"/>
              <a:t>! </a:t>
            </a:r>
            <a:r>
              <a:rPr lang="ru-RU" sz="2800" b="1" dirty="0" err="1" smtClean="0"/>
              <a:t>Клё</a:t>
            </a:r>
            <a:r>
              <a:rPr lang="ru-RU" sz="2800" b="1" dirty="0" smtClean="0"/>
              <a:t>! Поёт со свистом.</a:t>
            </a:r>
            <a:endParaRPr lang="ru-RU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81000" y="381000"/>
            <a:ext cx="26598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/>
              <a:t>КЛЕСТ</a:t>
            </a:r>
            <a:endParaRPr lang="ru-RU" sz="7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3048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Пятнисто-бурая обновка,</a:t>
            </a:r>
          </a:p>
          <a:p>
            <a:r>
              <a:rPr lang="ru-RU" sz="2400" b="1" dirty="0" smtClean="0"/>
              <a:t> Поёт он песни  с расстановкой.</a:t>
            </a:r>
          </a:p>
          <a:p>
            <a:r>
              <a:rPr lang="ru-RU" sz="2400" b="1" dirty="0" smtClean="0"/>
              <a:t> Среди прекрасных певчих птиц</a:t>
            </a:r>
          </a:p>
          <a:p>
            <a:r>
              <a:rPr lang="ru-RU" sz="2400" b="1" dirty="0" smtClean="0"/>
              <a:t> Он самый лучший вокалист!</a:t>
            </a:r>
            <a:endParaRPr lang="ru-RU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09600" y="304800"/>
            <a:ext cx="33836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ГЛУХАРЬ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32004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Крупная, важная птица, людей она страшно боится. Чутка и бдительна всегда, охота на нее трудна.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533400"/>
            <a:ext cx="33203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КОРОЛЕК</a:t>
            </a:r>
            <a:endParaRPr lang="ru-RU" sz="6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4648200"/>
            <a:ext cx="703788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САМАЯ МАЛЕНЬКАЯ ПТИЦА РОСИИ.</a:t>
            </a:r>
          </a:p>
          <a:p>
            <a:endParaRPr lang="ru-RU" sz="2800" b="1" dirty="0"/>
          </a:p>
          <a:p>
            <a:r>
              <a:rPr lang="ru-RU" sz="2800" b="1" dirty="0" smtClean="0"/>
              <a:t>КОРОЛЕК ВЕСИТ В 6 РАЗ МЕНЬШЕ ВОРОБЬЯ.</a:t>
            </a:r>
            <a:endParaRPr lang="ru-RU" sz="2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5791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95600" y="381000"/>
            <a:ext cx="38199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/>
              <a:t>ТЕТЕРЕВ</a:t>
            </a:r>
            <a:endParaRPr lang="ru-RU" sz="8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181600"/>
            <a:ext cx="495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Краснобровый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черноперый</a:t>
            </a:r>
            <a:r>
              <a:rPr lang="ru-RU" sz="2800" b="1" dirty="0" smtClean="0"/>
              <a:t>,</a:t>
            </a:r>
          </a:p>
          <a:p>
            <a:r>
              <a:rPr lang="ru-RU" sz="2800" b="1" dirty="0" smtClean="0"/>
              <a:t>Хвост косой, на березе урчит.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43088" y="685800"/>
            <a:ext cx="45009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СВИРИСТЕЛЬ</a:t>
            </a:r>
            <a:endParaRPr lang="ru-RU" sz="6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8768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Посмотрите, к нам на ели</a:t>
            </a:r>
          </a:p>
          <a:p>
            <a:r>
              <a:rPr lang="ru-RU" sz="2800" b="1" dirty="0" smtClean="0"/>
              <a:t> Прилетели и запели.</a:t>
            </a:r>
          </a:p>
          <a:p>
            <a:r>
              <a:rPr lang="ru-RU" sz="2800" b="1" dirty="0" smtClean="0"/>
              <a:t> С хохолками прилетели</a:t>
            </a:r>
          </a:p>
          <a:p>
            <a:r>
              <a:rPr lang="ru-RU" sz="2800" b="1" dirty="0" smtClean="0"/>
              <a:t> И запели как свирели.</a:t>
            </a:r>
            <a:endParaRPr lang="ru-R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419600" y="381000"/>
            <a:ext cx="30540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СИНИЦА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85800"/>
            <a:ext cx="524351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09600" y="533400"/>
            <a:ext cx="29418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СОРОКА</a:t>
            </a:r>
            <a:endParaRPr lang="ru-RU" sz="6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2971800"/>
            <a:ext cx="396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Непоседа пестрая,</a:t>
            </a:r>
          </a:p>
          <a:p>
            <a:r>
              <a:rPr lang="ru-RU" sz="2800" b="1" dirty="0" smtClean="0"/>
              <a:t>Птица длиннохвостая,</a:t>
            </a:r>
          </a:p>
          <a:p>
            <a:r>
              <a:rPr lang="ru-RU" sz="2800" b="1" dirty="0" smtClean="0"/>
              <a:t>Птица говорливая,</a:t>
            </a:r>
          </a:p>
          <a:p>
            <a:r>
              <a:rPr lang="ru-RU" sz="2800" b="1" dirty="0" smtClean="0"/>
              <a:t>Самая болтливая.</a:t>
            </a: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667000" y="304800"/>
            <a:ext cx="30524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ВОРОБЕЙ</a:t>
            </a:r>
            <a:endParaRPr lang="ru-RU" sz="5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0600" y="53340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ЗИМУЮЩИЕ ПТИЦЫ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– ЭТО  ПТИЦЫ, КОТОРЫЕ     ОСТАЮТСЯ ЗИМОВАТЬ.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143000" y="68580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ЗИМУЮЩИЕ ПТИЦЫ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– ЭТО  ПТИЦЫ, КОТОРЫЕ     ОСТАЮТСЯ ЗИМОВАТЬ.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105400" y="609600"/>
            <a:ext cx="30187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ВОРОНА</a:t>
            </a:r>
            <a:endParaRPr lang="ru-RU" sz="6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67000" y="3048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Окраской – сероватая, повадкой – вороватая,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Каркунья</a:t>
            </a:r>
            <a:r>
              <a:rPr lang="ru-RU" sz="3200" b="1" dirty="0" smtClean="0">
                <a:solidFill>
                  <a:schemeClr val="bg1"/>
                </a:solidFill>
              </a:rPr>
              <a:t> хрипловатая.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85800" y="762000"/>
            <a:ext cx="27554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ГОЛУБЬ</a:t>
            </a:r>
            <a:endParaRPr lang="ru-RU" sz="6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3505200"/>
            <a:ext cx="533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Подбирает он проворно </a:t>
            </a:r>
          </a:p>
          <a:p>
            <a:r>
              <a:rPr lang="ru-RU" sz="2800" b="1" dirty="0" smtClean="0"/>
              <a:t> Кинутые ему зерна. </a:t>
            </a:r>
          </a:p>
          <a:p>
            <a:r>
              <a:rPr lang="ru-RU" sz="2800" b="1" dirty="0" smtClean="0"/>
              <a:t> И гнездится на карнизе </a:t>
            </a:r>
          </a:p>
          <a:p>
            <a:r>
              <a:rPr lang="ru-RU" sz="2800" b="1" dirty="0" smtClean="0"/>
              <a:t> Наш любимый голубь сизый.</a:t>
            </a:r>
            <a:endParaRPr lang="ru-RU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257800" y="609600"/>
            <a:ext cx="31213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СНЕГИРЬ</a:t>
            </a:r>
            <a:endParaRPr lang="ru-RU" sz="6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00600" y="1600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Красногрудый, чернокрылый,</a:t>
            </a:r>
          </a:p>
          <a:p>
            <a:r>
              <a:rPr lang="ru-RU" sz="2400" b="1" dirty="0" smtClean="0"/>
              <a:t> Любит зёрнышки клевать</a:t>
            </a:r>
          </a:p>
          <a:p>
            <a:r>
              <a:rPr lang="ru-RU" sz="2400" b="1" dirty="0" smtClean="0"/>
              <a:t>С первым снегом на рябине он          появится опять. 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434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638800" y="990600"/>
            <a:ext cx="23062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ГАЛКА</a:t>
            </a:r>
            <a:endParaRPr lang="ru-RU" sz="6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38862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Чёрная птица,</a:t>
            </a:r>
          </a:p>
          <a:p>
            <a:r>
              <a:rPr lang="ru-RU" sz="2800" b="1" dirty="0" smtClean="0"/>
              <a:t> Никого не боится, </a:t>
            </a:r>
          </a:p>
          <a:p>
            <a:r>
              <a:rPr lang="ru-RU" sz="2800" b="1" dirty="0" smtClean="0"/>
              <a:t> На зиму не улетает, </a:t>
            </a:r>
          </a:p>
          <a:p>
            <a:r>
              <a:rPr lang="ru-RU" sz="2800" b="1" dirty="0" smtClean="0"/>
              <a:t> Нашу местность оживляет.</a:t>
            </a:r>
            <a:endParaRPr lang="ru-RU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272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Парфенова Татьяна Сергеевна</cp:lastModifiedBy>
  <cp:revision>72</cp:revision>
  <dcterms:created xsi:type="dcterms:W3CDTF">2013-01-25T14:41:42Z</dcterms:created>
  <dcterms:modified xsi:type="dcterms:W3CDTF">2019-01-11T08:52:17Z</dcterms:modified>
</cp:coreProperties>
</file>