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ec_pdn115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664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nec_pdn115\Downloads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3018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92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nec_pdn115\Downloads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128001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659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nec_pdn115\Downloads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0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nec_pdn115\Downloads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21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nec_pdn115\Downloads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nec_pdn115\Downloads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1" y="266875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126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nec_pdn115\Downloads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8168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nec_pdn115\Downloads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45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nec_pdn115\Downloads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41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nec_pdn115\Downloads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61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ec_pdn115\Download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97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nec_pdn115\Downloads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87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nec_pdn115\Downloads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04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nec_pdn115\Downloads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73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nec_pdn115\Downloads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6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nec_pdn115\Downloads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917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nec_pdn115\Downloads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00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nec_pdn115\Downloads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78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nec_pdn115\Downloads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99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nec_pdn115\Downloads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10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nec_pdn115\Downloads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64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nec_pdn115\Download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93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nec_pdn115\Downloads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938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nec_pdn115\Downloads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91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nec_pdn115\Downloads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1133475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877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nec_pdn115\Downloads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888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nec_pdn115\Downloads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0" y="62068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64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nec_pdn115\Downloads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8220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75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nec_pdn115\Downloads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545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nec_pdn115\Downloads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080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nec_pdn115\Downloads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83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nec_pdn115\Downloads\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77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nec_pdn115\Download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92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nec_pdn115\Desktop\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986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nec_pdn115\Desktop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72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nec_pdn115\Downloads\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7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nec_pdn115\Downloads\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63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nec_pdn115\Downloads\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03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nec_pdn115\Download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05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nec_pdn115\Download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13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nec_pdn115\Downloads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2000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13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nec_pdn115\Downloads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3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nec_pdn115\Downloads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36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0</Words>
  <Application>Microsoft Office PowerPoint</Application>
  <PresentationFormat>Экран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Нец Инна Игоревна</dc:creator>
  <cp:lastModifiedBy>Нец Инна Игоревна</cp:lastModifiedBy>
  <cp:revision>2</cp:revision>
  <dcterms:created xsi:type="dcterms:W3CDTF">2018-10-29T07:38:57Z</dcterms:created>
  <dcterms:modified xsi:type="dcterms:W3CDTF">2018-10-29T07:49:00Z</dcterms:modified>
</cp:coreProperties>
</file>