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B5D7-0A4E-4038-8D85-3F9B26867AD4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8265-FF5E-445A-A77F-5FEAF50FA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B5D7-0A4E-4038-8D85-3F9B26867AD4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8265-FF5E-445A-A77F-5FEAF50FA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B5D7-0A4E-4038-8D85-3F9B26867AD4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8265-FF5E-445A-A77F-5FEAF50FA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B5D7-0A4E-4038-8D85-3F9B26867AD4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8265-FF5E-445A-A77F-5FEAF50FA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B5D7-0A4E-4038-8D85-3F9B26867AD4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8265-FF5E-445A-A77F-5FEAF50FA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B5D7-0A4E-4038-8D85-3F9B26867AD4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8265-FF5E-445A-A77F-5FEAF50FA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B5D7-0A4E-4038-8D85-3F9B26867AD4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8265-FF5E-445A-A77F-5FEAF50FA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B5D7-0A4E-4038-8D85-3F9B26867AD4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8265-FF5E-445A-A77F-5FEAF50FA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B5D7-0A4E-4038-8D85-3F9B26867AD4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8265-FF5E-445A-A77F-5FEAF50FA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B5D7-0A4E-4038-8D85-3F9B26867AD4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8265-FF5E-445A-A77F-5FEAF50FA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B5D7-0A4E-4038-8D85-3F9B26867AD4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4738265-FF5E-445A-A77F-5FEAF50FA5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D2B5D7-0A4E-4038-8D85-3F9B26867AD4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738265-FF5E-445A-A77F-5FEAF50FA53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957532"/>
          </a:xfrm>
        </p:spPr>
        <p:txBody>
          <a:bodyPr>
            <a:normAutofit fontScale="90000"/>
          </a:bodyPr>
          <a:lstStyle/>
          <a:p>
            <a:r>
              <a:rPr lang="ru-RU" dirty="0"/>
              <a:t>красивые и симметричные цветы из бумаги в технике </a:t>
            </a:r>
            <a:r>
              <a:rPr lang="ru-RU" dirty="0" err="1"/>
              <a:t>квиллинг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000372"/>
            <a:ext cx="357190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514352"/>
            <a:ext cx="8429684" cy="557194"/>
          </a:xfrm>
        </p:spPr>
        <p:txBody>
          <a:bodyPr/>
          <a:lstStyle/>
          <a:p>
            <a:r>
              <a:rPr lang="ru-RU" sz="3200" dirty="0" smtClean="0"/>
              <a:t>Как сделать красивые и симметричные цветы? 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357158" y="1214422"/>
            <a:ext cx="3286148" cy="5000660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 smtClean="0"/>
              <a:t>    Для этого Вам нужно сделать симметричные лепесточки. </a:t>
            </a:r>
          </a:p>
          <a:p>
            <a:r>
              <a:rPr lang="ru-RU" sz="2600" dirty="0" smtClean="0"/>
              <a:t>    Для этого, самым лучшим вариантом является использование линейки с кругами. Если вы также будете делать декоративную оплетку, то её нужно намотать для каждого лепесточка одинаковое количество.</a:t>
            </a:r>
          </a:p>
          <a:p>
            <a:endParaRPr lang="ru-RU" dirty="0"/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357298"/>
            <a:ext cx="4572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29058" y="4857760"/>
            <a:ext cx="4786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/>
              <a:t>Возьмем полоски бумаги, линейку и инструмент для кручения и крутим </a:t>
            </a:r>
            <a:r>
              <a:rPr lang="ru-RU" sz="2400" dirty="0" smtClean="0"/>
              <a:t>роллы.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00034" y="4000504"/>
            <a:ext cx="3929090" cy="257176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Придаем роллам форму лепесточка.</a:t>
            </a:r>
          </a:p>
          <a:p>
            <a:r>
              <a:rPr lang="ru-RU" sz="2400" dirty="0" smtClean="0"/>
              <a:t>Если нужно - то делаем декоративную оплетку.</a:t>
            </a:r>
          </a:p>
          <a:p>
            <a:r>
              <a:rPr lang="ru-RU" sz="2400" dirty="0" smtClean="0"/>
              <a:t>Подготавливаем середину цветочка.</a:t>
            </a:r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21537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357562"/>
            <a:ext cx="3428992" cy="3209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571472" y="357166"/>
            <a:ext cx="4286280" cy="5500726"/>
          </a:xfrm>
        </p:spPr>
        <p:txBody>
          <a:bodyPr/>
          <a:lstStyle/>
          <a:p>
            <a:r>
              <a:rPr lang="ru-RU" sz="2400" b="1" dirty="0" smtClean="0"/>
              <a:t>Собираем цветочек. </a:t>
            </a:r>
          </a:p>
          <a:p>
            <a:r>
              <a:rPr lang="ru-RU" sz="2400" dirty="0" smtClean="0"/>
              <a:t>У красивого цветочка все лепесточки расположены симметрично друг к другу. </a:t>
            </a:r>
          </a:p>
          <a:p>
            <a:r>
              <a:rPr lang="ru-RU" sz="2400" dirty="0" smtClean="0"/>
              <a:t>Что бы ровно расположить лепесточки используйте вот такой шаблон.</a:t>
            </a:r>
          </a:p>
          <a:p>
            <a:endParaRPr lang="ru-RU" dirty="0"/>
          </a:p>
        </p:txBody>
      </p:sp>
      <p:pic>
        <p:nvPicPr>
          <p:cNvPr id="10" name="Содержимое 9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857496"/>
            <a:ext cx="39338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357166"/>
            <a:ext cx="8215370" cy="1571636"/>
          </a:xfrm>
        </p:spPr>
        <p:txBody>
          <a:bodyPr>
            <a:noAutofit/>
          </a:bodyPr>
          <a:lstStyle/>
          <a:p>
            <a:r>
              <a:rPr lang="ru-RU" sz="2400" dirty="0" smtClean="0"/>
              <a:t>Цифры - это количество лепесточков в цветочке. Очень полезна схема номер 12 - она подходит как шаблон для трех, четырех, шести и двенадцати </a:t>
            </a:r>
            <a:r>
              <a:rPr lang="ru-RU" sz="2400" dirty="0" err="1" smtClean="0"/>
              <a:t>лепесточковых</a:t>
            </a:r>
            <a:r>
              <a:rPr lang="ru-RU" sz="2400" dirty="0" smtClean="0"/>
              <a:t> цветков!</a:t>
            </a:r>
          </a:p>
          <a:p>
            <a:r>
              <a:rPr lang="ru-RU" sz="2400" dirty="0" smtClean="0"/>
              <a:t>Для работы распечатываем схему и собираем на ней цветочек.</a:t>
            </a:r>
            <a:endParaRPr lang="ru-RU" sz="2400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643182"/>
            <a:ext cx="3662357" cy="357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643182"/>
            <a:ext cx="4286280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428736"/>
            <a:ext cx="2743200" cy="4572000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    Если </a:t>
            </a:r>
            <a:r>
              <a:rPr lang="ru-RU" sz="2400" dirty="0" err="1" smtClean="0"/>
              <a:t>серцевина</a:t>
            </a:r>
            <a:r>
              <a:rPr lang="ru-RU" sz="2400" dirty="0" smtClean="0"/>
              <a:t> будет над лепесточками то тогда склеиваем только лепесточки.    </a:t>
            </a:r>
          </a:p>
          <a:p>
            <a:r>
              <a:rPr lang="ru-RU" sz="2400" dirty="0" smtClean="0"/>
              <a:t>    Намазывать клеем надо только торцы лепесточков и желательно оставить цветочек на шаблоне пока клей полностью не высохнет!</a:t>
            </a:r>
          </a:p>
          <a:p>
            <a:r>
              <a:rPr lang="ru-RU" sz="2400" dirty="0" smtClean="0"/>
              <a:t>    И затем приклеиваем сердцевину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000108"/>
            <a:ext cx="521494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785794"/>
            <a:ext cx="8358246" cy="1428760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Для объемного цветочка так же </a:t>
            </a:r>
            <a:r>
              <a:rPr lang="ru-RU" sz="2400" dirty="0" err="1" smtClean="0"/>
              <a:t>неоходимо</a:t>
            </a:r>
            <a:r>
              <a:rPr lang="ru-RU" sz="2400" dirty="0" smtClean="0"/>
              <a:t> сделать чашелистик.</a:t>
            </a:r>
          </a:p>
          <a:p>
            <a:r>
              <a:rPr lang="ru-RU" sz="2400" dirty="0" smtClean="0"/>
              <a:t>      И затем прикрепляем чашелистик к стеблю </a:t>
            </a:r>
          </a:p>
          <a:p>
            <a:r>
              <a:rPr lang="ru-RU" sz="2400" dirty="0" smtClean="0"/>
              <a:t>                                           ( лучше использовать клеевой пистолет).</a:t>
            </a:r>
          </a:p>
          <a:p>
            <a:r>
              <a:rPr lang="ru-RU" sz="2400" dirty="0" smtClean="0"/>
              <a:t>      И приклеиваем сам цветочек.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85992"/>
            <a:ext cx="257176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786190"/>
            <a:ext cx="200792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2214554"/>
            <a:ext cx="4572000" cy="233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500042"/>
            <a:ext cx="8429684" cy="2214578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Если сердцевина лежит на уровне лепесточков то помещаем ее по центру и потом раскладываем лепесточки. И в случае если между лепесточками есть промежутки, собирая цветочек приклеиваем каждый лепесточек к </a:t>
            </a:r>
            <a:r>
              <a:rPr lang="ru-RU" sz="2400" dirty="0" err="1" smtClean="0"/>
              <a:t>сердцевинке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Получается довольно прочный цветочек и его можно применять как в объемных композициях, так и приклеить на плоскости.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643182"/>
            <a:ext cx="4000498" cy="392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643182"/>
            <a:ext cx="400052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14352"/>
            <a:ext cx="8429684" cy="1128698"/>
          </a:xfrm>
        </p:spPr>
        <p:txBody>
          <a:bodyPr/>
          <a:lstStyle/>
          <a:p>
            <a:r>
              <a:rPr lang="ru-RU" dirty="0" smtClean="0"/>
              <a:t>Так же с помощью этих схем удобно делать </a:t>
            </a:r>
            <a:br>
              <a:rPr lang="ru-RU" dirty="0" smtClean="0"/>
            </a:br>
            <a:r>
              <a:rPr lang="ru-RU" dirty="0" smtClean="0"/>
              <a:t>             многоуровневые цветочки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357298"/>
            <a:ext cx="3214710" cy="500066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      Соединяем 6 лепесточков с </a:t>
            </a:r>
            <a:r>
              <a:rPr lang="ru-RU" sz="2400" dirty="0" err="1" smtClean="0"/>
              <a:t>сердцевинкой</a:t>
            </a:r>
            <a:r>
              <a:rPr lang="ru-RU" sz="2400" dirty="0" smtClean="0"/>
              <a:t>, делаем две </a:t>
            </a:r>
            <a:r>
              <a:rPr lang="ru-RU" sz="2400" dirty="0" err="1" smtClean="0"/>
              <a:t>заготовочки</a:t>
            </a:r>
            <a:r>
              <a:rPr lang="ru-RU" sz="2400" dirty="0" smtClean="0"/>
              <a:t> и потом крепим их друг на друга с помощью схемы для 12 лепесточков.   </a:t>
            </a:r>
          </a:p>
          <a:p>
            <a:r>
              <a:rPr lang="ru-RU" sz="2400" dirty="0" smtClean="0"/>
              <a:t>     Дополнительно Вы можете зафиксировать положение лепесточков иглами.</a:t>
            </a:r>
          </a:p>
          <a:p>
            <a:r>
              <a:rPr lang="ru-RU" sz="2400" dirty="0" smtClean="0"/>
              <a:t>     Под шаблон положите пенопласт.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857496"/>
            <a:ext cx="45720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857232"/>
            <a:ext cx="310039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</TotalTime>
  <Words>313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красивые и симметричные цветы из бумаги в технике квиллинг</vt:lpstr>
      <vt:lpstr>Как сделать красивые и симметричные цветы?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Так же с помощью этих схем удобно делать               многоуровневые цветочки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красивые и симметричные цветы из бумаги в технике квиллинг</dc:title>
  <dc:creator>Admin</dc:creator>
  <cp:lastModifiedBy>Козлова Ольга Дмитриевна</cp:lastModifiedBy>
  <cp:revision>9</cp:revision>
  <dcterms:created xsi:type="dcterms:W3CDTF">2012-11-18T10:14:55Z</dcterms:created>
  <dcterms:modified xsi:type="dcterms:W3CDTF">2018-10-29T07:37:54Z</dcterms:modified>
</cp:coreProperties>
</file>